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Web_Jsp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50080"/>
            <a:ext cx="8985600" cy="282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Correccion parametros size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33925" cy="485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Correcion length persona.hbm.xml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50120"/>
            <a:ext cx="8968800" cy="469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Formulario jsp 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1980000"/>
            <a:ext cx="8086365" cy="466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Insertar con boton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27100" cy="44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Insertar con boton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57240"/>
            <a:ext cx="8933925" cy="461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Insertar con boton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00" y="1980000"/>
            <a:ext cx="8453373" cy="45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JSTL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60700" cy="4859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Esquema JSTL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00" y="1800000"/>
            <a:ext cx="8460000" cy="4969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Metodos JSTL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800000"/>
            <a:ext cx="8619410" cy="485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Expresion Languaje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69625" cy="484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JSP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04000" y="1845240"/>
            <a:ext cx="9071700" cy="49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17800" cy="485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Operadores logicos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200" y="1980000"/>
            <a:ext cx="8648578" cy="467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Operadores logicos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560" y="2340000"/>
            <a:ext cx="8610658" cy="413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Condicion y Formateo de variables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40750" cy="464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Parametros dao insertar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27100" cy="484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Datos del DAO (perso)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27100" cy="467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Validacion campos vacios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06625" cy="445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Formulario insertar datos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980000"/>
            <a:ext cx="8598528" cy="467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Salida por pantalla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400" y="2088000"/>
            <a:ext cx="8029077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Jsp Metodos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13120"/>
            <a:ext cx="8977800" cy="409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Jsp Salida web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82000" cy="467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pagina en Jsp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800000"/>
            <a:ext cx="8451540" cy="467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InsertarPersona.jsp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90700" cy="477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Formato tabla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20275" cy="44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Jsp metodos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840" y="1800000"/>
            <a:ext cx="6705147" cy="4955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